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15" autoAdjust="0"/>
  </p:normalViewPr>
  <p:slideViewPr>
    <p:cSldViewPr>
      <p:cViewPr>
        <p:scale>
          <a:sx n="57" d="100"/>
          <a:sy n="57" d="100"/>
        </p:scale>
        <p:origin x="-1518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0A82021-9E7B-4EFF-AA9A-7A01E767E90B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961DD12-4E15-45AE-B069-622F3A677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FA327-4121-4880-97E5-524C831B0152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C5BE2-833F-4803-8D1F-F751A36C3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3329-A570-442F-93F3-4CDF5560B9B9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D0358-7D30-4DCC-9427-926176B27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0A0F8-3706-4F13-B229-1B61FF900D3E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FE1EA-A6FF-4EC3-A62F-EE221CB1D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92030-9629-4891-8F0C-C3A58291A883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2FF61-5FF4-44CF-94A2-B35CF0DE7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5A8BB-DADD-4A43-A420-56EAC556CC49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27154-BB18-42DF-B874-DBEEB1226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E2BE7-42B0-4803-9FB8-B08CA27B4833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FFD49-94CE-46CD-A12B-523C3672F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E10F3-DE07-4083-828F-B498F6C749C9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257C2-B3CE-4BF3-89C6-D18B2A75B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F00-4C3C-468E-9E3B-B0F943FA8456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004A3-34AE-44A8-865D-59509ECCB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93D0-CEE2-44CA-B067-90D40B470FCF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8850-F957-4ADA-B0BF-7DF58449A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A244E-DB8D-4762-9106-BDA7D250BCB2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30766-8CA4-428A-AB25-1FFFBF500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71D48-5E88-43E9-9521-F132746AD460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1D288-23EF-4FE0-B7BD-18EED642F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8E3FDF-3683-45FC-A3CB-DBF9102E7A32}" type="datetimeFigureOut">
              <a:rPr lang="en-US"/>
              <a:pPr>
                <a:defRPr/>
              </a:pPr>
              <a:t>11/29/2009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305732-36B6-46F2-8A43-CEBFAD823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makes a good graphic novel?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2571750" y="5357813"/>
            <a:ext cx="3357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/>
              <a:t>By Michael and Olly</a:t>
            </a:r>
            <a:endParaRPr lang="en-US" sz="2800"/>
          </a:p>
        </p:txBody>
      </p:sp>
      <p:pic>
        <p:nvPicPr>
          <p:cNvPr id="2052" name="Picture 3" descr="\\bhsdata\LAM0007$\My Pictures\Microsoft Clip Organizer\j027966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2428875"/>
            <a:ext cx="2233612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\\bhsdata\LAM0007$\My Pictures\Microsoft Clip Organizer\j044042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2571750"/>
            <a:ext cx="2079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\\bhsdata\LAM0007$\My Pictures\Microsoft Clip Organizer\dd0170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188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8" descr="\\bhsdata\LAM0007$\My Pictures\Microsoft Clip Organizer\j044057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10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ular Callout 2"/>
          <p:cNvSpPr/>
          <p:nvPr/>
        </p:nvSpPr>
        <p:spPr>
          <a:xfrm>
            <a:off x="1714500" y="1714500"/>
            <a:ext cx="3357563" cy="1428750"/>
          </a:xfrm>
          <a:prstGeom prst="wedgeRectCallout">
            <a:avLst>
              <a:gd name="adj1" fmla="val -38206"/>
              <a:gd name="adj2" fmla="val -688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Even mysteries!</a:t>
            </a:r>
          </a:p>
        </p:txBody>
      </p:sp>
      <p:pic>
        <p:nvPicPr>
          <p:cNvPr id="12289" name="Picture 1" descr="\\bhsdata\LAM0007$\My Pictures\Microsoft Clip Organizer\j028299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00375"/>
            <a:ext cx="292735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\\bhsdata\LAM0007$\My Pictures\Microsoft Clip Organizer\pe01457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-3571875" y="2571750"/>
            <a:ext cx="3162300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96996 0.00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1.26893 0.008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4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643188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 flipH="1">
            <a:off x="8696325" y="492918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 flipH="1">
            <a:off x="5214938" y="492918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2293" name="Group 26"/>
          <p:cNvGrpSpPr>
            <a:grpSpLocks/>
          </p:cNvGrpSpPr>
          <p:nvPr/>
        </p:nvGrpSpPr>
        <p:grpSpPr bwMode="auto">
          <a:xfrm>
            <a:off x="5214938" y="3929063"/>
            <a:ext cx="3621087" cy="1046162"/>
            <a:chOff x="5214942" y="3714752"/>
            <a:chExt cx="3621087" cy="1046007"/>
          </a:xfrm>
        </p:grpSpPr>
        <p:pic>
          <p:nvPicPr>
            <p:cNvPr id="12297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3" name="Rectangular Callout 22"/>
          <p:cNvSpPr/>
          <p:nvPr/>
        </p:nvSpPr>
        <p:spPr>
          <a:xfrm>
            <a:off x="3143250" y="1500188"/>
            <a:ext cx="2786063" cy="142875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Now  what am I missing?  </a:t>
            </a:r>
            <a:endParaRPr lang="en-US" dirty="0"/>
          </a:p>
        </p:txBody>
      </p:sp>
      <p:sp>
        <p:nvSpPr>
          <p:cNvPr id="24" name="Rectangular Callout 23"/>
          <p:cNvSpPr/>
          <p:nvPr/>
        </p:nvSpPr>
        <p:spPr>
          <a:xfrm>
            <a:off x="6215063" y="2857500"/>
            <a:ext cx="1428750" cy="785813"/>
          </a:xfrm>
          <a:prstGeom prst="wedgeRectCallout">
            <a:avLst>
              <a:gd name="adj1" fmla="val -5774"/>
              <a:gd name="adj2" fmla="val 807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Miss miss I know !</a:t>
            </a:r>
            <a:endParaRPr lang="en-US" dirty="0"/>
          </a:p>
        </p:txBody>
      </p:sp>
      <p:sp>
        <p:nvSpPr>
          <p:cNvPr id="25" name="Rectangular Callout 24"/>
          <p:cNvSpPr/>
          <p:nvPr/>
        </p:nvSpPr>
        <p:spPr>
          <a:xfrm>
            <a:off x="4000500" y="5143500"/>
            <a:ext cx="1571625" cy="1071563"/>
          </a:xfrm>
          <a:prstGeom prst="wedgeRectCallout">
            <a:avLst>
              <a:gd name="adj1" fmla="val 39930"/>
              <a:gd name="adj2" fmla="val -931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The Layout . It is Different in every novel.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714625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 flipH="1">
            <a:off x="8696325" y="492918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 flipH="1">
            <a:off x="5214938" y="492918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3317" name="Group 26"/>
          <p:cNvGrpSpPr>
            <a:grpSpLocks/>
          </p:cNvGrpSpPr>
          <p:nvPr/>
        </p:nvGrpSpPr>
        <p:grpSpPr bwMode="auto">
          <a:xfrm>
            <a:off x="5214938" y="3929063"/>
            <a:ext cx="3621087" cy="1046162"/>
            <a:chOff x="5214942" y="3714752"/>
            <a:chExt cx="3621087" cy="1046007"/>
          </a:xfrm>
        </p:grpSpPr>
        <p:pic>
          <p:nvPicPr>
            <p:cNvPr id="13325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7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8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1" name="Rectangular Callout 10"/>
          <p:cNvSpPr/>
          <p:nvPr/>
        </p:nvSpPr>
        <p:spPr>
          <a:xfrm>
            <a:off x="4357688" y="3786188"/>
            <a:ext cx="1143000" cy="571500"/>
          </a:xfrm>
          <a:prstGeom prst="wedgeRectCallout">
            <a:avLst>
              <a:gd name="adj1" fmla="val 48158"/>
              <a:gd name="adj2" fmla="val 88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Hehe...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6572250" y="2643188"/>
            <a:ext cx="1643063" cy="1071562"/>
          </a:xfrm>
          <a:prstGeom prst="wedgeRectCallout">
            <a:avLst>
              <a:gd name="adj1" fmla="val -20833"/>
              <a:gd name="adj2" fmla="val 76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GRR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6215063" y="5143500"/>
            <a:ext cx="1785937" cy="1214438"/>
          </a:xfrm>
          <a:prstGeom prst="wedgeRectCallout">
            <a:avLst>
              <a:gd name="adj1" fmla="val -24849"/>
              <a:gd name="adj2" fmla="val -805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Now you stole my idea!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6750050" y="4397375"/>
            <a:ext cx="142875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019925" y="4397375"/>
            <a:ext cx="142875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ular Callout 32"/>
          <p:cNvSpPr/>
          <p:nvPr/>
        </p:nvSpPr>
        <p:spPr>
          <a:xfrm>
            <a:off x="8286750" y="4929188"/>
            <a:ext cx="857250" cy="285750"/>
          </a:xfrm>
          <a:prstGeom prst="wedgeRectCallout">
            <a:avLst>
              <a:gd name="adj1" fmla="val -50806"/>
              <a:gd name="adj2" fmla="val -126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lol</a:t>
            </a:r>
            <a:endParaRPr lang="en-US" dirty="0"/>
          </a:p>
        </p:txBody>
      </p:sp>
      <p:sp>
        <p:nvSpPr>
          <p:cNvPr id="35" name="Cloud Callout 34"/>
          <p:cNvSpPr/>
          <p:nvPr/>
        </p:nvSpPr>
        <p:spPr>
          <a:xfrm>
            <a:off x="2143125" y="1214438"/>
            <a:ext cx="2286000" cy="1357312"/>
          </a:xfrm>
          <a:prstGeom prst="cloudCallout">
            <a:avLst>
              <a:gd name="adj1" fmla="val -38287"/>
              <a:gd name="adj2" fmla="val 72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Jeez, these kids are annoying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0"/>
            <a:ext cx="291623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 flipH="1">
            <a:off x="3857625" y="121443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 flipH="1">
            <a:off x="357188" y="121443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4341" name="Group 26"/>
          <p:cNvGrpSpPr>
            <a:grpSpLocks/>
          </p:cNvGrpSpPr>
          <p:nvPr/>
        </p:nvGrpSpPr>
        <p:grpSpPr bwMode="auto">
          <a:xfrm>
            <a:off x="357188" y="285750"/>
            <a:ext cx="3621087" cy="1046163"/>
            <a:chOff x="5214942" y="3714752"/>
            <a:chExt cx="3621087" cy="1046007"/>
          </a:xfrm>
        </p:grpSpPr>
        <p:pic>
          <p:nvPicPr>
            <p:cNvPr id="14367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8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9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70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7" name="Rectangular Callout 16"/>
          <p:cNvSpPr/>
          <p:nvPr/>
        </p:nvSpPr>
        <p:spPr>
          <a:xfrm>
            <a:off x="1000125" y="1643063"/>
            <a:ext cx="1643063" cy="785812"/>
          </a:xfrm>
          <a:prstGeom prst="wedgeRectCallout">
            <a:avLst>
              <a:gd name="adj1" fmla="val -15191"/>
              <a:gd name="adj2" fmla="val -91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Just like this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3429000" y="1357313"/>
            <a:ext cx="2714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14875" y="2714625"/>
            <a:ext cx="4429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0" y="2714625"/>
            <a:ext cx="47863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ular Callout 32"/>
          <p:cNvSpPr/>
          <p:nvPr/>
        </p:nvSpPr>
        <p:spPr>
          <a:xfrm>
            <a:off x="5000625" y="500063"/>
            <a:ext cx="1571625" cy="928687"/>
          </a:xfrm>
          <a:prstGeom prst="wedgeRectCallout">
            <a:avLst>
              <a:gd name="adj1" fmla="val 84951"/>
              <a:gd name="adj2" fmla="val -37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Oh, I see!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rot="5400000">
            <a:off x="3357562" y="4786313"/>
            <a:ext cx="4143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9"/>
          <p:cNvSpPr>
            <a:spLocks noChangeArrowheads="1"/>
          </p:cNvSpPr>
          <p:nvPr/>
        </p:nvSpPr>
        <p:spPr bwMode="auto">
          <a:xfrm flipH="1">
            <a:off x="3786188" y="407193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 flipH="1">
            <a:off x="285750" y="407193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4350" name="Group 26"/>
          <p:cNvGrpSpPr>
            <a:grpSpLocks/>
          </p:cNvGrpSpPr>
          <p:nvPr/>
        </p:nvGrpSpPr>
        <p:grpSpPr bwMode="auto">
          <a:xfrm>
            <a:off x="285750" y="3143250"/>
            <a:ext cx="3621088" cy="1046163"/>
            <a:chOff x="5214942" y="3714752"/>
            <a:chExt cx="3621087" cy="1046007"/>
          </a:xfrm>
        </p:grpSpPr>
        <p:pic>
          <p:nvPicPr>
            <p:cNvPr id="14362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3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4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5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5" name="Rectangular Callout 44"/>
          <p:cNvSpPr/>
          <p:nvPr/>
        </p:nvSpPr>
        <p:spPr>
          <a:xfrm>
            <a:off x="714375" y="4643438"/>
            <a:ext cx="2428875" cy="1214437"/>
          </a:xfrm>
          <a:prstGeom prst="wedgeRectCallout">
            <a:avLst>
              <a:gd name="adj1" fmla="val -42052"/>
              <a:gd name="adj2" fmla="val -798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There could be large boxes, like this one...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000500" y="928688"/>
            <a:ext cx="1285875" cy="928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 flipV="1">
            <a:off x="3429000" y="2286000"/>
            <a:ext cx="2000250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3429000" y="4000500"/>
            <a:ext cx="2286000" cy="1285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55" name="Picture 5" descr="h:\My Pictures\Microsoft Clip Organizer\j04405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3000375"/>
            <a:ext cx="8858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5" name="Straight Connector 54"/>
          <p:cNvCxnSpPr/>
          <p:nvPr/>
        </p:nvCxnSpPr>
        <p:spPr>
          <a:xfrm>
            <a:off x="5429250" y="4143375"/>
            <a:ext cx="3714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ular Callout 55"/>
          <p:cNvSpPr/>
          <p:nvPr/>
        </p:nvSpPr>
        <p:spPr>
          <a:xfrm>
            <a:off x="7000875" y="3000375"/>
            <a:ext cx="2143125" cy="785813"/>
          </a:xfrm>
          <a:prstGeom prst="wedgeRectCallout">
            <a:avLst>
              <a:gd name="adj1" fmla="val -64054"/>
              <a:gd name="adj2" fmla="val 18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Or smaller ones, like this. Get it?</a:t>
            </a:r>
            <a:endParaRPr lang="en-US" dirty="0"/>
          </a:p>
        </p:txBody>
      </p:sp>
      <p:sp>
        <p:nvSpPr>
          <p:cNvPr id="57" name="Rectangle 9"/>
          <p:cNvSpPr>
            <a:spLocks noChangeArrowheads="1"/>
          </p:cNvSpPr>
          <p:nvPr/>
        </p:nvSpPr>
        <p:spPr bwMode="auto">
          <a:xfrm flipH="1">
            <a:off x="6429375" y="3786188"/>
            <a:ext cx="71438" cy="285750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8" name="Rectangle 9"/>
          <p:cNvSpPr>
            <a:spLocks noChangeArrowheads="1"/>
          </p:cNvSpPr>
          <p:nvPr/>
        </p:nvSpPr>
        <p:spPr bwMode="auto">
          <a:xfrm flipH="1">
            <a:off x="5500688" y="3786188"/>
            <a:ext cx="912812" cy="104775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14360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500563"/>
            <a:ext cx="23955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Rectangular Callout 68"/>
          <p:cNvSpPr/>
          <p:nvPr/>
        </p:nvSpPr>
        <p:spPr>
          <a:xfrm>
            <a:off x="7358063" y="3929063"/>
            <a:ext cx="1500187" cy="1071562"/>
          </a:xfrm>
          <a:prstGeom prst="wedgeRectCallout">
            <a:avLst>
              <a:gd name="adj1" fmla="val -42997"/>
              <a:gd name="adj2" fmla="val 718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Yeah definitely!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643188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 flipH="1">
            <a:off x="8696325" y="4929188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5364" name="Group 26"/>
          <p:cNvGrpSpPr>
            <a:grpSpLocks/>
          </p:cNvGrpSpPr>
          <p:nvPr/>
        </p:nvGrpSpPr>
        <p:grpSpPr bwMode="auto">
          <a:xfrm>
            <a:off x="5214938" y="3929063"/>
            <a:ext cx="3621087" cy="1046162"/>
            <a:chOff x="5214942" y="3714752"/>
            <a:chExt cx="3621087" cy="1046007"/>
          </a:xfrm>
        </p:grpSpPr>
        <p:pic>
          <p:nvPicPr>
            <p:cNvPr id="15372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3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4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5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2" name="Rectangle 9"/>
          <p:cNvSpPr>
            <a:spLocks noChangeArrowheads="1"/>
          </p:cNvSpPr>
          <p:nvPr/>
        </p:nvSpPr>
        <p:spPr bwMode="auto">
          <a:xfrm flipH="1">
            <a:off x="5214938" y="4857750"/>
            <a:ext cx="127000" cy="747713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2857500" y="1143000"/>
            <a:ext cx="2571750" cy="1428750"/>
          </a:xfrm>
          <a:prstGeom prst="wedgeRectCallout">
            <a:avLst>
              <a:gd name="adj1" fmla="val -38287"/>
              <a:gd name="adj2" fmla="val 671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Alright kids that’s very good work. I barely needed to teach you anything! you already knew heaps!</a:t>
            </a:r>
            <a:endParaRPr lang="en-US" dirty="0"/>
          </a:p>
        </p:txBody>
      </p:sp>
      <p:pic>
        <p:nvPicPr>
          <p:cNvPr id="15367" name="Picture 2" descr="\\bhsdata\LAM0007$\My Pictures\Microsoft Clip Organizer\j0290918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2750" y="298450"/>
            <a:ext cx="1336675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ular Callout 14"/>
          <p:cNvSpPr/>
          <p:nvPr/>
        </p:nvSpPr>
        <p:spPr>
          <a:xfrm>
            <a:off x="785813" y="4214813"/>
            <a:ext cx="1714500" cy="1285875"/>
          </a:xfrm>
          <a:prstGeom prst="wedgeRectCallout">
            <a:avLst>
              <a:gd name="adj1" fmla="val 43167"/>
              <a:gd name="adj2" fmla="val -913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Good work. The bell has gone see you tomorrow.</a:t>
            </a:r>
            <a:endParaRPr lang="en-US" dirty="0"/>
          </a:p>
        </p:txBody>
      </p:sp>
      <p:sp>
        <p:nvSpPr>
          <p:cNvPr id="16" name="Rectangular Callout 15"/>
          <p:cNvSpPr/>
          <p:nvPr/>
        </p:nvSpPr>
        <p:spPr>
          <a:xfrm>
            <a:off x="6143625" y="1928813"/>
            <a:ext cx="2071688" cy="1143000"/>
          </a:xfrm>
          <a:prstGeom prst="wedgeRectCallout">
            <a:avLst>
              <a:gd name="adj1" fmla="val -14948"/>
              <a:gd name="adj2" fmla="val 95833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ular Callout 16"/>
          <p:cNvSpPr/>
          <p:nvPr/>
        </p:nvSpPr>
        <p:spPr>
          <a:xfrm>
            <a:off x="6143625" y="1928813"/>
            <a:ext cx="2071688" cy="1143000"/>
          </a:xfrm>
          <a:prstGeom prst="wedgeRectCallout">
            <a:avLst>
              <a:gd name="adj1" fmla="val 31396"/>
              <a:gd name="adj2" fmla="val 91833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6143625" y="1928813"/>
            <a:ext cx="2071688" cy="1143000"/>
          </a:xfrm>
          <a:prstGeom prst="wedgeRectCallout">
            <a:avLst>
              <a:gd name="adj1" fmla="val -45845"/>
              <a:gd name="adj2" fmla="val 89166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bg2"/>
                </a:solidFill>
              </a:rPr>
              <a:t>YAY!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66" name="Picture 66" descr="\\bhsdata\LAM0007$\My Pictures\Microsoft Clip Organizer\j029290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3214688"/>
            <a:ext cx="3344863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:\My Pictures\Microsoft Clip Organizer\j044057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2928938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Rectangle 72"/>
          <p:cNvSpPr/>
          <p:nvPr/>
        </p:nvSpPr>
        <p:spPr>
          <a:xfrm>
            <a:off x="0" y="0"/>
            <a:ext cx="4239369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END!</a:t>
            </a:r>
            <a:endParaRPr lang="en-US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4" name="Rectangular Callout 73"/>
          <p:cNvSpPr/>
          <p:nvPr/>
        </p:nvSpPr>
        <p:spPr>
          <a:xfrm>
            <a:off x="4786313" y="1071563"/>
            <a:ext cx="2714625" cy="1214437"/>
          </a:xfrm>
          <a:prstGeom prst="wedgeRectCallout">
            <a:avLst>
              <a:gd name="adj1" fmla="val 21425"/>
              <a:gd name="adj2" fmla="val 95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Bye!!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63 -0.00092 -0.02327 -0.00023 -0.03455 -0.00254 C -0.03663 -0.003 -0.03802 -0.00601 -0.03993 -0.0074 C -0.04532 -0.01133 -0.05122 -0.01503 -0.05643 -0.01919 C -0.06702 -0.02798 -0.07674 -0.04 -0.0875 -0.04832 C -0.12223 -0.07607 -0.0757 -0.03098 -0.12726 -0.08485 C -0.14271 -0.10081 -0.16163 -0.11006 -0.17813 -0.12324 C -0.18681 -0.1304 -0.19358 -0.1378 -0.20174 -0.14543 C -0.2066 -0.14959 -0.21216 -0.15214 -0.2165 -0.15722 C -0.22778 -0.17225 -0.23976 -0.18589 -0.25104 -0.20069 C -0.25851 -0.21087 -0.26736 -0.22705 -0.27275 -0.23954 C -0.28351 -0.26335 -0.26927 -0.24185 -0.28177 -0.25896 C -0.28663 -0.27514 -0.29202 -0.29133 -0.29653 -0.30751 C -0.30191 -0.36 -0.30122 -0.39237 -0.28386 -0.43815 C -0.28611 -0.46751 -0.28438 -0.4578 -0.29653 -0.47676 C -0.29792 -0.47907 -0.29844 -0.48208 -0.30018 -0.48416 C -0.30382 -0.48878 -0.30868 -0.49225 -0.31268 -0.49618 C -0.3158 -0.49919 -0.32014 -0.49965 -0.32379 -0.50127 C -0.32552 -0.50196 -0.32917 -0.50358 -0.32917 -0.50358 C -0.3467 -0.50266 -0.36424 -0.50312 -0.38195 -0.50127 C -0.38455 -0.50081 -0.38646 -0.4978 -0.38907 -0.49618 C -0.40365 -0.48878 -0.4165 -0.47977 -0.43108 -0.47214 C -0.4408 -0.45919 -0.45157 -0.44763 -0.46198 -0.43561 C -0.47084 -0.42566 -0.48212 -0.41919 -0.48907 -0.40694 C -0.50261 -0.38289 -0.51893 -0.36231 -0.53282 -0.33873 C -0.54792 -0.3126 -0.5599 -0.28231 -0.5691 -0.25179 C -0.57379 -0.21272 -0.57431 -0.22705 -0.5691 -0.16208 C -0.56059 -0.05295 -0.45712 -0.01133 -0.38907 0.00486 C -0.37518 0.00832 -0.36111 0.00971 -0.34723 0.01226 C -0.31875 0.01688 -0.31823 0.01665 -0.29288 0.01965 C -0.28663 0.01711 -0.28091 0.01411 -0.27448 0.01226 C -0.26997 0.01087 -0.26493 0.01133 -0.26025 0.00971 C -0.2349 0.00162 -0.21598 -0.02011 -0.2 -0.04601 C -0.19479 -0.06589 -0.1875 -0.08092 -0.18386 -0.1015 C -0.17604 -0.20763 -0.16771 -0.31769 -0.1875 -0.42104 C -0.1941 -0.49572 -0.20018 -0.49387 -0.18559 -0.59075 C -0.18334 -0.60393 -0.17361 -0.61272 -0.16719 -0.6222 C -0.1533 -0.64324 -0.1408 -0.64809 -0.12014 -0.6511 C -0.08056 -0.64578 -0.04341 -0.63954 -0.00538 -0.62451 C 0.04583 -0.60416 0.09722 -0.57988 0.15069 -0.57133 C 0.15694 -0.56717 0.1625 -0.56254 0.16909 -0.55907 C 0.18212 -0.55214 0.196 -0.55098 0.20902 -0.5422 C 0.21163 -0.53179 0.21684 -0.52324 0.21979 -0.51329 C 0.22118 -0.50821 0.22291 -0.49618 0.22343 -0.49156 C 0.22239 -0.45919 0.22309 -0.42659 0.21979 -0.39468 C 0.21788 -0.3748 0.20729 -0.35977 0.2 -0.34358 C 0.19479 -0.33202 0.18941 -0.31838 0.1835 -0.30751 C 0.17708 -0.29526 0.1684 -0.28532 0.16007 -0.27584 C 0.12882 -0.24139 0.09722 -0.21572 0.05625 -0.20809 C 0.01632 -0.1815 0.0033 -0.20347 -0.06545 -0.20809 C -0.12518 -0.22381 -0.05938 -0.20509 -0.15816 -0.24185 C -0.17622 -0.24878 -0.19479 -0.2541 -0.21268 -0.26127 C -0.23038 -0.2689 -0.24757 -0.27815 -0.26563 -0.283 C -0.27865 -0.2867 -0.28455 -0.28509 -0.29827 -0.28809 C -0.32865 -0.29387 -0.3599 -0.30289 -0.38907 -0.31468 C -0.3967 -0.31792 -0.40365 -0.32347 -0.41111 -0.32694 C -0.45434 -0.34566 -0.50018 -0.35746 -0.54566 -0.36069 C -0.56389 -0.36393 -0.58212 -0.36971 -0.60018 -0.37295 C -0.60868 -0.37457 -0.61702 -0.37433 -0.62552 -0.37526 C -0.63039 -0.37595 -0.63507 -0.37688 -0.63993 -0.37757 C -0.65104 -0.37988 -0.6592 -0.38312 -0.67084 -0.38474 C -0.69618 -0.39376 -0.73125 -0.39075 -0.75643 -0.39237 C -0.76806 -0.39699 -0.77952 -0.38774 -0.79098 -0.38474 C -0.80573 -0.38104 -0.82032 -0.37433 -0.83455 -0.36809 C -0.84202 -0.36462 -0.8632 -0.36046 -0.87275 -0.35815 C -0.88056 -0.35121 -0.88907 -0.35191 -0.89809 -0.34867 C -0.91181 -0.34335 -0.925 -0.33572 -0.9382 -0.32925 C -0.96007 -0.31792 -0.93559 -0.3311 -0.95452 -0.31954 C -0.95747 -0.31792 -0.96285 -0.31884 -0.96354 -0.31468 C -0.96615 -0.29988 -0.96354 -0.28416 -0.96354 -0.2689 L -0.70903 -0.2178 L -0.68177 -0.02636 L -0.71094 0.03145 L -0.67639 0.10682 L -0.69098 0.19399 L -0.70903 0.21295 L -0.73091 0.13549 L -0.68004 0.15515 L 0 0 Z " pathEditMode="relative" ptsTypes="fffffffffffffffffffffffffffffffffffffffffffffffffffffffffffffffffffffAAAAAAAAAf">
                                      <p:cBhvr>
                                        <p:cTn id="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63 -0.00092 -0.02327 -0.00023 -0.03455 -0.00254 C -0.03663 -0.003 -0.03802 -0.00601 -0.03993 -0.0074 C -0.04532 -0.01133 -0.05122 -0.01503 -0.05643 -0.01919 C -0.06702 -0.02798 -0.07674 -0.04 -0.0875 -0.04832 C -0.12223 -0.07607 -0.0757 -0.03098 -0.12726 -0.08485 C -0.14271 -0.10081 -0.16163 -0.11006 -0.17813 -0.12324 C -0.18681 -0.1304 -0.19358 -0.1378 -0.20174 -0.14543 C -0.2066 -0.14959 -0.21216 -0.15214 -0.2165 -0.15722 C -0.22778 -0.17225 -0.23976 -0.18589 -0.25104 -0.20069 C -0.25851 -0.21087 -0.26736 -0.22705 -0.27275 -0.23954 C -0.28351 -0.26335 -0.26927 -0.24185 -0.28177 -0.25896 C -0.28663 -0.27514 -0.29202 -0.29133 -0.29653 -0.30751 C -0.30191 -0.36 -0.30122 -0.39237 -0.28386 -0.43815 C -0.28611 -0.46751 -0.28438 -0.4578 -0.29653 -0.47676 C -0.29792 -0.47907 -0.29844 -0.48208 -0.30018 -0.48416 C -0.30382 -0.48878 -0.30868 -0.49225 -0.31268 -0.49618 C -0.3158 -0.49919 -0.32014 -0.49965 -0.32379 -0.50127 C -0.32552 -0.50196 -0.32917 -0.50358 -0.32917 -0.50358 C -0.3467 -0.50266 -0.36424 -0.50312 -0.38195 -0.50127 C -0.38455 -0.50081 -0.38646 -0.4978 -0.38907 -0.49618 C -0.40365 -0.48878 -0.4165 -0.47977 -0.43108 -0.47214 C -0.4408 -0.45919 -0.45157 -0.44763 -0.46198 -0.43561 C -0.47084 -0.42566 -0.48212 -0.41919 -0.48907 -0.40694 C -0.50261 -0.38289 -0.51893 -0.36231 -0.53282 -0.33873 C -0.54792 -0.3126 -0.5599 -0.28231 -0.5691 -0.25179 C -0.57379 -0.21272 -0.57431 -0.22705 -0.5691 -0.16208 C -0.56059 -0.05295 -0.45712 -0.01133 -0.38907 0.00486 C -0.37518 0.00832 -0.36111 0.00971 -0.34723 0.01226 C -0.31875 0.01688 -0.31823 0.01665 -0.29288 0.01965 C -0.28663 0.01711 -0.28091 0.01411 -0.27448 0.01226 C -0.26997 0.01087 -0.26493 0.01133 -0.26025 0.00971 C -0.2349 0.00162 -0.21598 -0.02011 -0.2 -0.04601 C -0.19479 -0.06589 -0.1875 -0.08092 -0.18386 -0.1015 C -0.17604 -0.20763 -0.16771 -0.31769 -0.1875 -0.42104 C -0.1941 -0.49572 -0.20018 -0.49387 -0.18559 -0.59075 C -0.18334 -0.60393 -0.17361 -0.61272 -0.16719 -0.6222 C -0.1533 -0.64324 -0.1408 -0.64809 -0.12014 -0.6511 C -0.08056 -0.64578 -0.04341 -0.63954 -0.00538 -0.62451 C 0.04583 -0.60416 0.09722 -0.57988 0.15069 -0.57133 C 0.15694 -0.56717 0.1625 -0.56254 0.16909 -0.55907 C 0.18212 -0.55214 0.196 -0.55098 0.20902 -0.5422 C 0.21163 -0.53179 0.21684 -0.52324 0.21979 -0.51329 C 0.22118 -0.50821 0.22291 -0.49618 0.22343 -0.49156 C 0.22239 -0.45919 0.22309 -0.42659 0.21979 -0.39468 C 0.21788 -0.3748 0.20729 -0.35977 0.2 -0.34358 C 0.19479 -0.33202 0.18941 -0.31838 0.1835 -0.30751 C 0.17708 -0.29526 0.1684 -0.28532 0.16007 -0.27584 C 0.12882 -0.24139 0.09722 -0.21572 0.05625 -0.20809 C 0.01632 -0.1815 0.0033 -0.20347 -0.06545 -0.20809 C -0.12518 -0.22381 -0.05938 -0.20509 -0.15816 -0.24185 C -0.17622 -0.24878 -0.19479 -0.2541 -0.21268 -0.26127 C -0.23038 -0.2689 -0.24757 -0.27815 -0.26563 -0.283 C -0.27865 -0.2867 -0.28455 -0.28509 -0.29827 -0.28809 C -0.32865 -0.29387 -0.3599 -0.30289 -0.38907 -0.31468 C -0.3967 -0.31792 -0.40365 -0.32347 -0.41111 -0.32694 C -0.45434 -0.34566 -0.50018 -0.35746 -0.54566 -0.36069 C -0.56389 -0.36393 -0.58212 -0.36971 -0.60018 -0.37295 C -0.60868 -0.37457 -0.61702 -0.37433 -0.62552 -0.37526 C -0.63039 -0.37595 -0.63507 -0.37688 -0.63993 -0.37757 C -0.65104 -0.37988 -0.6592 -0.38312 -0.67084 -0.38474 C -0.69618 -0.39376 -0.73125 -0.39075 -0.75643 -0.39237 C -0.76806 -0.39699 -0.77952 -0.38774 -0.79098 -0.38474 C -0.80573 -0.38104 -0.82032 -0.37433 -0.83455 -0.36809 C -0.84202 -0.36462 -0.8632 -0.36046 -0.87275 -0.35815 C -0.88056 -0.35121 -0.88907 -0.35191 -0.89809 -0.34867 C -0.91181 -0.34335 -0.925 -0.33572 -0.9382 -0.32925 C -0.96007 -0.31792 -0.93559 -0.3311 -0.95452 -0.31954 C -0.95747 -0.31792 -0.96285 -0.31884 -0.96354 -0.31468 C -0.96615 -0.29988 -0.96354 -0.28416 -0.96354 -0.2689 L -0.70903 -0.2178 L -0.68177 -0.02636 L -0.71094 0.03145 L -0.67639 0.10682 L -0.69098 0.19399 L -0.70903 0.21295 L -0.73091 0.13549 L -0.68004 0.15515 L 0 0 Z " pathEditMode="relative" ptsTypes="fffffffffffffffffffffffffffffffffffffffffffffffffffffffffffffffffffffAAAAAAAAAf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63 -0.00092 -0.02327 -0.00023 -0.03455 -0.00254 C -0.03663 -0.003 -0.03802 -0.00601 -0.03993 -0.0074 C -0.04532 -0.01133 -0.05122 -0.01503 -0.05643 -0.01919 C -0.06702 -0.02798 -0.07674 -0.04 -0.0875 -0.04832 C -0.12223 -0.07607 -0.0757 -0.03098 -0.12726 -0.08485 C -0.14271 -0.10081 -0.16163 -0.11006 -0.17813 -0.12324 C -0.18681 -0.1304 -0.19358 -0.1378 -0.20174 -0.14543 C -0.2066 -0.14959 -0.21216 -0.15214 -0.2165 -0.15722 C -0.22778 -0.17225 -0.23976 -0.18589 -0.25104 -0.20069 C -0.25851 -0.21087 -0.26736 -0.22705 -0.27275 -0.23954 C -0.28351 -0.26335 -0.26927 -0.24185 -0.28177 -0.25896 C -0.28663 -0.27514 -0.29202 -0.29133 -0.29653 -0.30751 C -0.30191 -0.36 -0.30122 -0.39237 -0.28386 -0.43815 C -0.28611 -0.46751 -0.28438 -0.4578 -0.29653 -0.47676 C -0.29792 -0.47907 -0.29844 -0.48208 -0.30018 -0.48416 C -0.30382 -0.48878 -0.30868 -0.49225 -0.31268 -0.49618 C -0.3158 -0.49919 -0.32014 -0.49965 -0.32379 -0.50127 C -0.32552 -0.50196 -0.32917 -0.50358 -0.32917 -0.50358 C -0.3467 -0.50266 -0.36424 -0.50312 -0.38195 -0.50127 C -0.38455 -0.50081 -0.38646 -0.4978 -0.38907 -0.49618 C -0.40365 -0.48878 -0.4165 -0.47977 -0.43108 -0.47214 C -0.4408 -0.45919 -0.45157 -0.44763 -0.46198 -0.43561 C -0.47084 -0.42566 -0.48212 -0.41919 -0.48907 -0.40694 C -0.50261 -0.38289 -0.51893 -0.36231 -0.53282 -0.33873 C -0.54792 -0.3126 -0.5599 -0.28231 -0.5691 -0.25179 C -0.57379 -0.21272 -0.57431 -0.22705 -0.5691 -0.16208 C -0.56059 -0.05295 -0.45712 -0.01133 -0.38907 0.00486 C -0.37518 0.00832 -0.36111 0.00971 -0.34723 0.01226 C -0.31875 0.01688 -0.31823 0.01665 -0.29288 0.01965 C -0.28663 0.01711 -0.28091 0.01411 -0.27448 0.01226 C -0.26997 0.01087 -0.26493 0.01133 -0.26025 0.00971 C -0.2349 0.00162 -0.21598 -0.02011 -0.2 -0.04601 C -0.19479 -0.06589 -0.1875 -0.08092 -0.18386 -0.1015 C -0.17604 -0.20763 -0.16771 -0.31769 -0.1875 -0.42104 C -0.1941 -0.49572 -0.20018 -0.49387 -0.18559 -0.59075 C -0.18334 -0.60393 -0.17361 -0.61272 -0.16719 -0.6222 C -0.1533 -0.64324 -0.1408 -0.64809 -0.12014 -0.6511 C -0.08056 -0.64578 -0.04341 -0.63954 -0.00538 -0.62451 C 0.04583 -0.60416 0.09722 -0.57988 0.15069 -0.57133 C 0.15694 -0.56717 0.1625 -0.56254 0.16909 -0.55907 C 0.18212 -0.55214 0.196 -0.55098 0.20902 -0.5422 C 0.21163 -0.53179 0.21684 -0.52324 0.21979 -0.51329 C 0.22118 -0.50821 0.22291 -0.49618 0.22343 -0.49156 C 0.22239 -0.45919 0.22309 -0.42659 0.21979 -0.39468 C 0.21788 -0.3748 0.20729 -0.35977 0.2 -0.34358 C 0.19479 -0.33202 0.18941 -0.31838 0.1835 -0.30751 C 0.17708 -0.29526 0.1684 -0.28532 0.16007 -0.27584 C 0.12882 -0.24139 0.09722 -0.21572 0.05625 -0.20809 C 0.01632 -0.1815 0.0033 -0.20347 -0.06545 -0.20809 C -0.12518 -0.22381 -0.05938 -0.20509 -0.15816 -0.24185 C -0.17622 -0.24878 -0.19479 -0.2541 -0.21268 -0.26127 C -0.23038 -0.2689 -0.24757 -0.27815 -0.26563 -0.283 C -0.27865 -0.2867 -0.28455 -0.28509 -0.29827 -0.28809 C -0.32865 -0.29387 -0.3599 -0.30289 -0.38907 -0.31468 C -0.3967 -0.31792 -0.40365 -0.32347 -0.41111 -0.32694 C -0.45434 -0.34566 -0.50018 -0.35746 -0.54566 -0.36069 C -0.56389 -0.36393 -0.58212 -0.36971 -0.60018 -0.37295 C -0.60868 -0.37457 -0.61702 -0.37433 -0.62552 -0.37526 C -0.63039 -0.37595 -0.63507 -0.37688 -0.63993 -0.37757 C -0.65104 -0.37988 -0.6592 -0.38312 -0.67084 -0.38474 C -0.69618 -0.39376 -0.73125 -0.39075 -0.75643 -0.39237 C -0.76806 -0.39699 -0.77952 -0.38774 -0.79098 -0.38474 C -0.80573 -0.38104 -0.82032 -0.37433 -0.83455 -0.36809 C -0.84202 -0.36462 -0.8632 -0.36046 -0.87275 -0.35815 C -0.88056 -0.35121 -0.88907 -0.35191 -0.89809 -0.34867 C -0.91181 -0.34335 -0.925 -0.33572 -0.9382 -0.32925 C -0.96007 -0.31792 -0.93559 -0.3311 -0.95452 -0.31954 C -0.95747 -0.31792 -0.96285 -0.31884 -0.96354 -0.31468 C -0.96615 -0.29988 -0.96354 -0.28416 -0.96354 -0.2689 L -0.70903 -0.2178 L -0.68177 -0.02636 L -0.71094 0.03145 L -0.67639 0.10682 L -0.69098 0.19399 L -0.70903 0.21295 L -0.73091 0.13549 L -0.68004 0.15515 L 0 0 Z " pathEditMode="relative" ptsTypes="fffffffffffffffffffffffffffffffffffffffffffffffffffffffffffffffffffffAAAAAAAAAf">
                                      <p:cBhvr>
                                        <p:cTn id="10" dur="20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786063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 flipH="1">
            <a:off x="8709025" y="4760913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 flipH="1">
            <a:off x="5214938" y="4760913"/>
            <a:ext cx="127000" cy="747712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2500313" y="1714500"/>
            <a:ext cx="2857500" cy="1285875"/>
          </a:xfrm>
          <a:prstGeom prst="wedgeRectCallout">
            <a:avLst>
              <a:gd name="adj1" fmla="val -54966"/>
              <a:gd name="adj2" fmla="val 80278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bg1"/>
                </a:solidFill>
              </a:rPr>
              <a:t>Good Morning class. Today we will be learning about graphic novels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6143625" y="1928813"/>
            <a:ext cx="2071688" cy="1143000"/>
          </a:xfrm>
          <a:prstGeom prst="wedgeRectCallout">
            <a:avLst>
              <a:gd name="adj1" fmla="val -14948"/>
              <a:gd name="adj2" fmla="val 95833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6143625" y="1928813"/>
            <a:ext cx="2071688" cy="1143000"/>
          </a:xfrm>
          <a:prstGeom prst="wedgeRectCallout">
            <a:avLst>
              <a:gd name="adj1" fmla="val 31396"/>
              <a:gd name="adj2" fmla="val 91833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5" name="Rectangular Callout 14"/>
          <p:cNvSpPr/>
          <p:nvPr/>
        </p:nvSpPr>
        <p:spPr>
          <a:xfrm>
            <a:off x="6143625" y="1928813"/>
            <a:ext cx="2071688" cy="1143000"/>
          </a:xfrm>
          <a:prstGeom prst="wedgeRectCallout">
            <a:avLst>
              <a:gd name="adj1" fmla="val -45845"/>
              <a:gd name="adj2" fmla="val 89166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>
                <a:solidFill>
                  <a:schemeClr val="bg1"/>
                </a:solidFill>
              </a:rPr>
              <a:t>YAY...?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One morning at Fishland School....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00688" y="4857750"/>
            <a:ext cx="857250" cy="500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Soft Serve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7643813" y="4857750"/>
            <a:ext cx="85725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Louis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071563" y="5500688"/>
            <a:ext cx="1571625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Mrs Kelly</a:t>
            </a:r>
            <a:endParaRPr lang="en-US" dirty="0"/>
          </a:p>
        </p:txBody>
      </p:sp>
      <p:grpSp>
        <p:nvGrpSpPr>
          <p:cNvPr id="3085" name="Group 26"/>
          <p:cNvGrpSpPr>
            <a:grpSpLocks/>
          </p:cNvGrpSpPr>
          <p:nvPr/>
        </p:nvGrpSpPr>
        <p:grpSpPr bwMode="auto">
          <a:xfrm>
            <a:off x="5214938" y="3714750"/>
            <a:ext cx="3621087" cy="1046163"/>
            <a:chOff x="5214942" y="3714752"/>
            <a:chExt cx="3621087" cy="1046007"/>
          </a:xfrm>
        </p:grpSpPr>
        <p:pic>
          <p:nvPicPr>
            <p:cNvPr id="3087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8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9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0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572250" y="4857750"/>
            <a:ext cx="85725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 err="1"/>
              <a:t>Jordy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786063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5214938" y="3714750"/>
            <a:ext cx="3621087" cy="1793875"/>
            <a:chOff x="5801" y="4622"/>
            <a:chExt cx="3159" cy="1740"/>
          </a:xfrm>
        </p:grpSpPr>
        <p:grpSp>
          <p:nvGrpSpPr>
            <p:cNvPr id="4110" name="Group 4"/>
            <p:cNvGrpSpPr>
              <a:grpSpLocks/>
            </p:cNvGrpSpPr>
            <p:nvPr/>
          </p:nvGrpSpPr>
          <p:grpSpPr bwMode="auto">
            <a:xfrm>
              <a:off x="5796" y="4625"/>
              <a:ext cx="3157" cy="1015"/>
              <a:chOff x="6921" y="4140"/>
              <a:chExt cx="5040" cy="1711"/>
            </a:xfrm>
          </p:grpSpPr>
          <p:pic>
            <p:nvPicPr>
              <p:cNvPr id="4113" name="Picture 10" descr="\\bhsdata\LAM0007$\My Pictures\Microsoft Clip Organizer\j044056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61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14" name="Picture 9" descr="\\bhsdata\LAM0007$\My Pictures\Microsoft Clip Organizer\j044057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110" y="4140"/>
                <a:ext cx="1525" cy="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15" name="Picture 8" descr="\\bhsdata\LAM0007$\My Pictures\Microsoft Clip Organizer\j0440570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5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6920" y="5612"/>
                <a:ext cx="5041" cy="23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flipH="1">
              <a:off x="8849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 flipH="1">
              <a:off x="5801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4" name="Rectangular Callout 13"/>
          <p:cNvSpPr/>
          <p:nvPr/>
        </p:nvSpPr>
        <p:spPr>
          <a:xfrm>
            <a:off x="1714500" y="1000125"/>
            <a:ext cx="2857500" cy="1500188"/>
          </a:xfrm>
          <a:prstGeom prst="wedgeRectCallout">
            <a:avLst>
              <a:gd name="adj1" fmla="val -36300"/>
              <a:gd name="adj2" fmla="val 83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Come on now, Graphic novels are much funnier to read and much Better than books.</a:t>
            </a:r>
            <a:endParaRPr lang="en-US" dirty="0"/>
          </a:p>
        </p:txBody>
      </p:sp>
      <p:sp>
        <p:nvSpPr>
          <p:cNvPr id="19" name="Rectangular Callout 18"/>
          <p:cNvSpPr/>
          <p:nvPr/>
        </p:nvSpPr>
        <p:spPr>
          <a:xfrm>
            <a:off x="5357813" y="2357438"/>
            <a:ext cx="1857375" cy="1000125"/>
          </a:xfrm>
          <a:prstGeom prst="wedgeRectCallout">
            <a:avLst>
              <a:gd name="adj1" fmla="val -27397"/>
              <a:gd name="adj2" fmla="val 807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Ok, I guess so.</a:t>
            </a:r>
            <a:endParaRPr lang="en-US" dirty="0"/>
          </a:p>
        </p:txBody>
      </p:sp>
      <p:sp>
        <p:nvSpPr>
          <p:cNvPr id="20" name="Rectangular Callout 19"/>
          <p:cNvSpPr/>
          <p:nvPr/>
        </p:nvSpPr>
        <p:spPr>
          <a:xfrm>
            <a:off x="7429500" y="2500313"/>
            <a:ext cx="1214438" cy="857250"/>
          </a:xfrm>
          <a:prstGeom prst="wedgeRectCallout">
            <a:avLst>
              <a:gd name="adj1" fmla="val -22088"/>
              <a:gd name="adj2" fmla="val 85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yeah</a:t>
            </a:r>
            <a:endParaRPr lang="en-US" dirty="0"/>
          </a:p>
        </p:txBody>
      </p:sp>
      <p:sp>
        <p:nvSpPr>
          <p:cNvPr id="21" name="Rectangular Callout 20"/>
          <p:cNvSpPr/>
          <p:nvPr/>
        </p:nvSpPr>
        <p:spPr>
          <a:xfrm>
            <a:off x="6786563" y="5000625"/>
            <a:ext cx="1714500" cy="1285875"/>
          </a:xfrm>
          <a:prstGeom prst="wedgeRectCallout">
            <a:avLst>
              <a:gd name="adj1" fmla="val -32388"/>
              <a:gd name="adj2" fmla="val -844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Eh but but... </a:t>
            </a:r>
          </a:p>
          <a:p>
            <a:pPr algn="ctr">
              <a:defRPr/>
            </a:pPr>
            <a:r>
              <a:rPr lang="en-AU" dirty="0"/>
              <a:t>Fine...</a:t>
            </a:r>
            <a:endParaRPr lang="en-US" dirty="0"/>
          </a:p>
        </p:txBody>
      </p:sp>
      <p:grpSp>
        <p:nvGrpSpPr>
          <p:cNvPr id="4104" name="Group 21"/>
          <p:cNvGrpSpPr>
            <a:grpSpLocks/>
          </p:cNvGrpSpPr>
          <p:nvPr/>
        </p:nvGrpSpPr>
        <p:grpSpPr bwMode="auto">
          <a:xfrm>
            <a:off x="5214938" y="3714750"/>
            <a:ext cx="3621087" cy="1046163"/>
            <a:chOff x="5214942" y="3714752"/>
            <a:chExt cx="3621087" cy="1046007"/>
          </a:xfrm>
        </p:grpSpPr>
        <p:pic>
          <p:nvPicPr>
            <p:cNvPr id="4105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8" name="Picture 25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786063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5214938" y="3714750"/>
            <a:ext cx="3621087" cy="1793875"/>
            <a:chOff x="5801" y="4622"/>
            <a:chExt cx="3159" cy="1740"/>
          </a:xfrm>
        </p:grpSpPr>
        <p:grpSp>
          <p:nvGrpSpPr>
            <p:cNvPr id="5134" name="Group 4"/>
            <p:cNvGrpSpPr>
              <a:grpSpLocks/>
            </p:cNvGrpSpPr>
            <p:nvPr/>
          </p:nvGrpSpPr>
          <p:grpSpPr bwMode="auto">
            <a:xfrm>
              <a:off x="5794" y="4627"/>
              <a:ext cx="3157" cy="1015"/>
              <a:chOff x="6921" y="4140"/>
              <a:chExt cx="5040" cy="1711"/>
            </a:xfrm>
          </p:grpSpPr>
          <p:pic>
            <p:nvPicPr>
              <p:cNvPr id="5137" name="Picture 10" descr="\\bhsdata\LAM0007$\My Pictures\Microsoft Clip Organizer\j044056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61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38" name="Picture 9" descr="\\bhsdata\LAM0007$\My Pictures\Microsoft Clip Organizer\j044057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110" y="4140"/>
                <a:ext cx="1525" cy="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39" name="Picture 8" descr="\\bhsdata\LAM0007$\My Pictures\Microsoft Clip Organizer\j0440570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5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6921" y="5611"/>
                <a:ext cx="5041" cy="23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flipH="1">
              <a:off x="8849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 flipH="1">
              <a:off x="5801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3" name="Rectangular Callout 12"/>
          <p:cNvSpPr/>
          <p:nvPr/>
        </p:nvSpPr>
        <p:spPr>
          <a:xfrm>
            <a:off x="1857375" y="1571625"/>
            <a:ext cx="2214563" cy="1214438"/>
          </a:xfrm>
          <a:prstGeom prst="wedgeRectCallout">
            <a:avLst>
              <a:gd name="adj1" fmla="val -29376"/>
              <a:gd name="adj2" fmla="val 85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Now does anyone know what a graphic novel is?</a:t>
            </a:r>
            <a:endParaRPr lang="en-US" dirty="0"/>
          </a:p>
        </p:txBody>
      </p:sp>
      <p:sp>
        <p:nvSpPr>
          <p:cNvPr id="14" name="Rectangular Callout 13"/>
          <p:cNvSpPr/>
          <p:nvPr/>
        </p:nvSpPr>
        <p:spPr>
          <a:xfrm>
            <a:off x="4857750" y="2071688"/>
            <a:ext cx="2071688" cy="1285875"/>
          </a:xfrm>
          <a:prstGeom prst="wedgeRectCallout">
            <a:avLst>
              <a:gd name="adj1" fmla="val -14466"/>
              <a:gd name="adj2" fmla="val 717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Yes, I dooo! It is a...</a:t>
            </a:r>
            <a:endParaRPr lang="en-US" dirty="0"/>
          </a:p>
        </p:txBody>
      </p:sp>
      <p:sp>
        <p:nvSpPr>
          <p:cNvPr id="15" name="Rectangular Callout 14"/>
          <p:cNvSpPr/>
          <p:nvPr/>
        </p:nvSpPr>
        <p:spPr>
          <a:xfrm>
            <a:off x="5500688" y="5214938"/>
            <a:ext cx="1571625" cy="1071562"/>
          </a:xfrm>
          <a:prstGeom prst="wedgeRectCallout">
            <a:avLst>
              <a:gd name="adj1" fmla="val 40257"/>
              <a:gd name="adj2" fmla="val -95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It is a book but with pictures instead of words.</a:t>
            </a:r>
            <a:endParaRPr lang="en-US" dirty="0"/>
          </a:p>
        </p:txBody>
      </p:sp>
      <p:grpSp>
        <p:nvGrpSpPr>
          <p:cNvPr id="5127" name="Group 15"/>
          <p:cNvGrpSpPr>
            <a:grpSpLocks/>
          </p:cNvGrpSpPr>
          <p:nvPr/>
        </p:nvGrpSpPr>
        <p:grpSpPr bwMode="auto">
          <a:xfrm>
            <a:off x="5214938" y="3714750"/>
            <a:ext cx="3621087" cy="1046163"/>
            <a:chOff x="5214942" y="3714752"/>
            <a:chExt cx="3621087" cy="1046007"/>
          </a:xfrm>
        </p:grpSpPr>
        <p:pic>
          <p:nvPicPr>
            <p:cNvPr id="5129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19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0" name="Rectangular Callout 19"/>
          <p:cNvSpPr/>
          <p:nvPr/>
        </p:nvSpPr>
        <p:spPr>
          <a:xfrm>
            <a:off x="8215313" y="3214688"/>
            <a:ext cx="928687" cy="500062"/>
          </a:xfrm>
          <a:prstGeom prst="wedgeRectCallout">
            <a:avLst>
              <a:gd name="adj1" fmla="val -36111"/>
              <a:gd name="adj2" fmla="val 845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786063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5214938" y="3714750"/>
            <a:ext cx="3621087" cy="1793875"/>
            <a:chOff x="5801" y="4622"/>
            <a:chExt cx="3159" cy="1740"/>
          </a:xfrm>
        </p:grpSpPr>
        <p:grpSp>
          <p:nvGrpSpPr>
            <p:cNvPr id="6162" name="Group 4"/>
            <p:cNvGrpSpPr>
              <a:grpSpLocks/>
            </p:cNvGrpSpPr>
            <p:nvPr/>
          </p:nvGrpSpPr>
          <p:grpSpPr bwMode="auto">
            <a:xfrm>
              <a:off x="5794" y="4627"/>
              <a:ext cx="3157" cy="1015"/>
              <a:chOff x="6921" y="4140"/>
              <a:chExt cx="5040" cy="1711"/>
            </a:xfrm>
          </p:grpSpPr>
          <p:pic>
            <p:nvPicPr>
              <p:cNvPr id="6165" name="Picture 10" descr="\\bhsdata\LAM0007$\My Pictures\Microsoft Clip Organizer\j044056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61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6" name="Picture 9" descr="\\bhsdata\LAM0007$\My Pictures\Microsoft Clip Organizer\j044057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110" y="4140"/>
                <a:ext cx="1525" cy="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67" name="Picture 8" descr="\\bhsdata\LAM0007$\My Pictures\Microsoft Clip Organizer\j0440570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5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6921" y="5611"/>
                <a:ext cx="5041" cy="23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flipH="1">
              <a:off x="8849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 flipH="1">
              <a:off x="5801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3" name="Rectangular Callout 12"/>
          <p:cNvSpPr/>
          <p:nvPr/>
        </p:nvSpPr>
        <p:spPr>
          <a:xfrm>
            <a:off x="2000250" y="1285875"/>
            <a:ext cx="2357438" cy="1571625"/>
          </a:xfrm>
          <a:prstGeom prst="wedgeRectCallout">
            <a:avLst>
              <a:gd name="adj1" fmla="val -37641"/>
              <a:gd name="adj2" fmla="val 683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Well done  </a:t>
            </a:r>
            <a:endParaRPr lang="en-US" dirty="0"/>
          </a:p>
        </p:txBody>
      </p:sp>
      <p:sp>
        <p:nvSpPr>
          <p:cNvPr id="14" name="Rectangular Callout 13"/>
          <p:cNvSpPr/>
          <p:nvPr/>
        </p:nvSpPr>
        <p:spPr>
          <a:xfrm>
            <a:off x="4429125" y="2714625"/>
            <a:ext cx="1214438" cy="714375"/>
          </a:xfrm>
          <a:prstGeom prst="wedgeRectCallout">
            <a:avLst>
              <a:gd name="adj1" fmla="val 40657"/>
              <a:gd name="adj2" fmla="val 817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GRRR! 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643563" y="4214813"/>
            <a:ext cx="155575" cy="968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5857875" y="4214813"/>
            <a:ext cx="192088" cy="1063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ular Callout 23"/>
          <p:cNvSpPr/>
          <p:nvPr/>
        </p:nvSpPr>
        <p:spPr>
          <a:xfrm>
            <a:off x="4143375" y="4929188"/>
            <a:ext cx="1357313" cy="785812"/>
          </a:xfrm>
          <a:prstGeom prst="wedgeRectCallout">
            <a:avLst>
              <a:gd name="adj1" fmla="val 51181"/>
              <a:gd name="adj2" fmla="val -94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I was just about to answer.</a:t>
            </a:r>
            <a:endParaRPr lang="en-US" dirty="0"/>
          </a:p>
        </p:txBody>
      </p:sp>
      <p:sp>
        <p:nvSpPr>
          <p:cNvPr id="25" name="Rectangular Callout 24"/>
          <p:cNvSpPr/>
          <p:nvPr/>
        </p:nvSpPr>
        <p:spPr>
          <a:xfrm>
            <a:off x="6929438" y="2714625"/>
            <a:ext cx="1214437" cy="714375"/>
          </a:xfrm>
          <a:prstGeom prst="wedgeRectCallout">
            <a:avLst>
              <a:gd name="adj1" fmla="val -33815"/>
              <a:gd name="adj2" fmla="val 867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XD</a:t>
            </a:r>
            <a:endParaRPr lang="en-US" dirty="0"/>
          </a:p>
        </p:txBody>
      </p:sp>
      <p:grpSp>
        <p:nvGrpSpPr>
          <p:cNvPr id="6154" name="Group 25"/>
          <p:cNvGrpSpPr>
            <a:grpSpLocks/>
          </p:cNvGrpSpPr>
          <p:nvPr/>
        </p:nvGrpSpPr>
        <p:grpSpPr bwMode="auto">
          <a:xfrm>
            <a:off x="5214938" y="3716338"/>
            <a:ext cx="3621087" cy="1047750"/>
            <a:chOff x="5214942" y="3714752"/>
            <a:chExt cx="3621087" cy="1046007"/>
          </a:xfrm>
        </p:grpSpPr>
        <p:pic>
          <p:nvPicPr>
            <p:cNvPr id="6157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8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9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0" name="Picture 29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8"/>
            <p:cNvSpPr>
              <a:spLocks noChangeArrowheads="1"/>
            </p:cNvSpPr>
            <p:nvPr/>
          </p:nvSpPr>
          <p:spPr bwMode="auto">
            <a:xfrm>
              <a:off x="5214942" y="4614952"/>
              <a:ext cx="3621087" cy="145807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5637213" y="4227513"/>
            <a:ext cx="142875" cy="71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876925" y="4233863"/>
            <a:ext cx="142875" cy="71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786063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5214938" y="3714750"/>
            <a:ext cx="3621087" cy="1793875"/>
            <a:chOff x="5801" y="4622"/>
            <a:chExt cx="3159" cy="1740"/>
          </a:xfrm>
        </p:grpSpPr>
        <p:grpSp>
          <p:nvGrpSpPr>
            <p:cNvPr id="7182" name="Group 4"/>
            <p:cNvGrpSpPr>
              <a:grpSpLocks/>
            </p:cNvGrpSpPr>
            <p:nvPr/>
          </p:nvGrpSpPr>
          <p:grpSpPr bwMode="auto">
            <a:xfrm>
              <a:off x="5794" y="4627"/>
              <a:ext cx="3157" cy="1015"/>
              <a:chOff x="6921" y="4140"/>
              <a:chExt cx="5040" cy="1711"/>
            </a:xfrm>
          </p:grpSpPr>
          <p:pic>
            <p:nvPicPr>
              <p:cNvPr id="7185" name="Picture 10" descr="\\bhsdata\LAM0007$\My Pictures\Microsoft Clip Organizer\j044056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61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86" name="Picture 9" descr="\\bhsdata\LAM0007$\My Pictures\Microsoft Clip Organizer\j044057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110" y="4140"/>
                <a:ext cx="1525" cy="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87" name="Picture 8" descr="\\bhsdata\LAM0007$\My Pictures\Microsoft Clip Organizer\j0440570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5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6921" y="5611"/>
                <a:ext cx="5041" cy="23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flipH="1">
              <a:off x="8849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 flipH="1">
              <a:off x="5801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7172" name="Group 12"/>
          <p:cNvGrpSpPr>
            <a:grpSpLocks/>
          </p:cNvGrpSpPr>
          <p:nvPr/>
        </p:nvGrpSpPr>
        <p:grpSpPr bwMode="auto">
          <a:xfrm>
            <a:off x="5214938" y="3714750"/>
            <a:ext cx="3621087" cy="1046163"/>
            <a:chOff x="5214942" y="3714752"/>
            <a:chExt cx="3621087" cy="1046007"/>
          </a:xfrm>
        </p:grpSpPr>
        <p:pic>
          <p:nvPicPr>
            <p:cNvPr id="7177" name="Picture 10" descr="\\bhsdata\LAM0007$\My Pictures\Microsoft Clip Organizer\j044056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8437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9" descr="\\bhsdata\LAM0007$\My Pictures\Microsoft Clip Organizer\j044057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06142" y="3714752"/>
              <a:ext cx="1095666" cy="91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9" name="Picture 8" descr="\\bhsdata\LAM0007$\My Pictures\Microsoft Clip Organizer\j044057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07625" y="3714752"/>
              <a:ext cx="1056150" cy="898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0" name="Picture 16" descr="j044056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388" y="3714752"/>
              <a:ext cx="107157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5214942" y="4614731"/>
              <a:ext cx="3621087" cy="146028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9" name="Rectangular Callout 18"/>
          <p:cNvSpPr/>
          <p:nvPr/>
        </p:nvSpPr>
        <p:spPr>
          <a:xfrm>
            <a:off x="2286000" y="1143000"/>
            <a:ext cx="2286000" cy="1214438"/>
          </a:xfrm>
          <a:prstGeom prst="wedgeRectCallout">
            <a:avLst>
              <a:gd name="adj1" fmla="val -38074"/>
              <a:gd name="adj2" fmla="val 1066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Now, who can tell me what makes a GOOD graphic novel?</a:t>
            </a:r>
            <a:endParaRPr lang="en-US" dirty="0"/>
          </a:p>
        </p:txBody>
      </p:sp>
      <p:sp>
        <p:nvSpPr>
          <p:cNvPr id="21" name="Rectangular Callout 20"/>
          <p:cNvSpPr/>
          <p:nvPr/>
        </p:nvSpPr>
        <p:spPr>
          <a:xfrm>
            <a:off x="5143500" y="2571750"/>
            <a:ext cx="2000250" cy="714375"/>
          </a:xfrm>
          <a:prstGeom prst="wedgeRectCallout">
            <a:avLst>
              <a:gd name="adj1" fmla="val -9382"/>
              <a:gd name="adj2" fmla="val 98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Speech bubbles.</a:t>
            </a:r>
            <a:endParaRPr lang="en-US" dirty="0"/>
          </a:p>
        </p:txBody>
      </p:sp>
      <p:sp>
        <p:nvSpPr>
          <p:cNvPr id="22" name="Rectangular Callout 21"/>
          <p:cNvSpPr/>
          <p:nvPr/>
        </p:nvSpPr>
        <p:spPr>
          <a:xfrm>
            <a:off x="6143625" y="5143500"/>
            <a:ext cx="1285875" cy="642938"/>
          </a:xfrm>
          <a:prstGeom prst="wedgeRectCallout">
            <a:avLst>
              <a:gd name="adj1" fmla="val 6140"/>
              <a:gd name="adj2" fmla="val -91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Pictures!</a:t>
            </a:r>
            <a:endParaRPr lang="en-US" dirty="0"/>
          </a:p>
        </p:txBody>
      </p:sp>
      <p:sp>
        <p:nvSpPr>
          <p:cNvPr id="23" name="Rectangular Callout 22"/>
          <p:cNvSpPr/>
          <p:nvPr/>
        </p:nvSpPr>
        <p:spPr>
          <a:xfrm>
            <a:off x="7500938" y="2714625"/>
            <a:ext cx="1000125" cy="857250"/>
          </a:xfrm>
          <a:prstGeom prst="wedgeRectCallout">
            <a:avLst>
              <a:gd name="adj1" fmla="val 32763"/>
              <a:gd name="adj2" fmla="val 716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Colour.?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j04241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786063"/>
            <a:ext cx="291623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5214938" y="3714750"/>
            <a:ext cx="3621087" cy="1793875"/>
            <a:chOff x="5801" y="4622"/>
            <a:chExt cx="3159" cy="1740"/>
          </a:xfrm>
        </p:grpSpPr>
        <p:grpSp>
          <p:nvGrpSpPr>
            <p:cNvPr id="8203" name="Group 4"/>
            <p:cNvGrpSpPr>
              <a:grpSpLocks/>
            </p:cNvGrpSpPr>
            <p:nvPr/>
          </p:nvGrpSpPr>
          <p:grpSpPr bwMode="auto">
            <a:xfrm>
              <a:off x="5794" y="4627"/>
              <a:ext cx="3157" cy="1015"/>
              <a:chOff x="6921" y="4140"/>
              <a:chExt cx="5040" cy="1711"/>
            </a:xfrm>
          </p:grpSpPr>
          <p:pic>
            <p:nvPicPr>
              <p:cNvPr id="8206" name="Picture 10" descr="\\bhsdata\LAM0007$\My Pictures\Microsoft Clip Organizer\j044056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61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7" name="Picture 9" descr="\\bhsdata\LAM0007$\My Pictures\Microsoft Clip Organizer\j044057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110" y="4140"/>
                <a:ext cx="1525" cy="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08" name="Picture 8" descr="\\bhsdata\LAM0007$\My Pictures\Microsoft Clip Organizer\j0440570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050" y="4140"/>
                <a:ext cx="1470" cy="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6921" y="5611"/>
                <a:ext cx="5041" cy="23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flipH="1">
              <a:off x="8849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 flipH="1">
              <a:off x="5801" y="5637"/>
              <a:ext cx="111" cy="725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pic>
        <p:nvPicPr>
          <p:cNvPr id="8196" name="Picture 10" descr="\\bhsdata\LAM0007$\My Pictures\Microsoft Clip Organizer\j04405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7788" y="3714750"/>
            <a:ext cx="105727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\\bhsdata\LAM0007$\My Pictures\Microsoft Clip Organizer\j04405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5700" y="3714750"/>
            <a:ext cx="10953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\\bhsdata\LAM0007$\My Pictures\Microsoft Clip Organizer\j044057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7013" y="3714750"/>
            <a:ext cx="105727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6" descr="j0440568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75" y="3714750"/>
            <a:ext cx="107156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5214938" y="4614863"/>
            <a:ext cx="3621087" cy="146050"/>
          </a:xfrm>
          <a:prstGeom prst="rect">
            <a:avLst/>
          </a:prstGeom>
          <a:solidFill>
            <a:srgbClr val="000000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1143000" y="928688"/>
            <a:ext cx="2428875" cy="1428750"/>
          </a:xfrm>
          <a:prstGeom prst="wedgeRectCallout">
            <a:avLst>
              <a:gd name="adj1" fmla="val -18237"/>
              <a:gd name="adj2" fmla="val 856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Very good class! Now, what about the main genres of graphic novels?</a:t>
            </a:r>
            <a:endParaRPr lang="en-US" dirty="0"/>
          </a:p>
        </p:txBody>
      </p:sp>
      <p:sp>
        <p:nvSpPr>
          <p:cNvPr id="19" name="Rectangular Callout 18"/>
          <p:cNvSpPr/>
          <p:nvPr/>
        </p:nvSpPr>
        <p:spPr>
          <a:xfrm>
            <a:off x="6572250" y="1500188"/>
            <a:ext cx="2071688" cy="1714500"/>
          </a:xfrm>
          <a:prstGeom prst="wedgeRectCallout">
            <a:avLst>
              <a:gd name="adj1" fmla="val 12443"/>
              <a:gd name="adj2" fmla="val 753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You're wrong  there miss! Graphic novel can have any genre, just like books! From...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6" descr="j044057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ular Callout 19"/>
          <p:cNvSpPr/>
          <p:nvPr/>
        </p:nvSpPr>
        <p:spPr>
          <a:xfrm>
            <a:off x="2428875" y="642938"/>
            <a:ext cx="1428750" cy="1071562"/>
          </a:xfrm>
          <a:prstGeom prst="wedgeRectCallout">
            <a:avLst>
              <a:gd name="adj1" fmla="val -88458"/>
              <a:gd name="adj2" fmla="val 409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From action...</a:t>
            </a:r>
            <a:endParaRPr lang="en-US" dirty="0"/>
          </a:p>
        </p:txBody>
      </p:sp>
      <p:pic>
        <p:nvPicPr>
          <p:cNvPr id="9220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63" y="3214688"/>
            <a:ext cx="30956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9" descr="\\bhsdata\LAM0007$\My Pictures\Microsoft Clip Organizer\j042460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25" y="1285875"/>
            <a:ext cx="35004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ular Callout 22"/>
          <p:cNvSpPr/>
          <p:nvPr/>
        </p:nvSpPr>
        <p:spPr>
          <a:xfrm>
            <a:off x="6572250" y="1357313"/>
            <a:ext cx="1643063" cy="1571625"/>
          </a:xfrm>
          <a:prstGeom prst="wedgeRectCallout">
            <a:avLst>
              <a:gd name="adj1" fmla="val -21793"/>
              <a:gd name="adj2" fmla="val 69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AHHHHHHHHHHHHHHHHHHHHHHHHHHHHHHHHHHHHHHHHHHHHHHHH!!</a:t>
            </a:r>
            <a:endParaRPr lang="en-US" dirty="0"/>
          </a:p>
        </p:txBody>
      </p:sp>
      <p:sp>
        <p:nvSpPr>
          <p:cNvPr id="25" name="Rectangular Callout 24"/>
          <p:cNvSpPr/>
          <p:nvPr/>
        </p:nvSpPr>
        <p:spPr>
          <a:xfrm>
            <a:off x="5072063" y="357188"/>
            <a:ext cx="1071562" cy="714375"/>
          </a:xfrm>
          <a:prstGeom prst="wedgeRectCallout">
            <a:avLst>
              <a:gd name="adj1" fmla="val -19362"/>
              <a:gd name="adj2" fmla="val 71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RAWR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\\bhsdata\LAM0007$\My Pictures\Microsoft Clip Organizer\j04371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6" descr="j044057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ular Callout 18"/>
          <p:cNvSpPr/>
          <p:nvPr/>
        </p:nvSpPr>
        <p:spPr>
          <a:xfrm>
            <a:off x="2428875" y="642938"/>
            <a:ext cx="1428750" cy="1071562"/>
          </a:xfrm>
          <a:prstGeom prst="wedgeRectCallout">
            <a:avLst>
              <a:gd name="adj1" fmla="val -88458"/>
              <a:gd name="adj2" fmla="val 409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To Romance...</a:t>
            </a:r>
            <a:endParaRPr lang="en-US" dirty="0"/>
          </a:p>
        </p:txBody>
      </p:sp>
      <p:pic>
        <p:nvPicPr>
          <p:cNvPr id="10245" name="Picture 5" descr="\\bhsdata\LAM0007$\My Pictures\Microsoft Clip Organizer\j043819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2794000"/>
            <a:ext cx="3735387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 descr="\\bhsdata\LAM0007$\My Pictures\Microsoft Clip Organizer\j0397536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428625"/>
            <a:ext cx="3095625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6" descr="\\bhsdata\LAM0007$\My Pictures\Microsoft Clip Organizer\j0397486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32475" y="4022725"/>
            <a:ext cx="20256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281</Words>
  <Application>Microsoft Office PowerPoint</Application>
  <PresentationFormat>On-screen Show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Ballarat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 User</dc:creator>
  <cp:lastModifiedBy>Admin User</cp:lastModifiedBy>
  <cp:revision>18</cp:revision>
  <dcterms:created xsi:type="dcterms:W3CDTF">2009-11-20T03:26:17Z</dcterms:created>
  <dcterms:modified xsi:type="dcterms:W3CDTF">2009-11-29T07:26:44Z</dcterms:modified>
</cp:coreProperties>
</file>